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315" r:id="rId4"/>
    <p:sldId id="316" r:id="rId5"/>
    <p:sldId id="260" r:id="rId6"/>
    <p:sldId id="311" r:id="rId7"/>
    <p:sldId id="312" r:id="rId8"/>
    <p:sldId id="261" r:id="rId9"/>
    <p:sldId id="262" r:id="rId10"/>
    <p:sldId id="263" r:id="rId11"/>
    <p:sldId id="279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4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97" d="100"/>
          <a:sy n="97" d="100"/>
        </p:scale>
        <p:origin x="181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 err="1"/>
              <a:t>Nuxt</a:t>
            </a:r>
            <a:r>
              <a:rPr lang="en-US" dirty="0"/>
              <a:t> (nuxtjs.org)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B8B6-7B20-4411-B155-E77203C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side note...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C630-F48E-4335-AB47-83B00D9D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https://www.psychologytoday.com/us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5887</TotalTime>
  <Words>1404</Words>
  <Application>Microsoft Office PowerPoint</Application>
  <PresentationFormat>Widescreen</PresentationFormat>
  <Paragraphs>210</Paragraphs>
  <Slides>53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A quick side note...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136</cp:revision>
  <dcterms:created xsi:type="dcterms:W3CDTF">2018-02-05T14:40:46Z</dcterms:created>
  <dcterms:modified xsi:type="dcterms:W3CDTF">2019-06-06T14:53:14Z</dcterms:modified>
</cp:coreProperties>
</file>